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84" r:id="rId8"/>
    <p:sldId id="286" r:id="rId9"/>
    <p:sldId id="285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64" d="100"/>
          <a:sy n="64" d="100"/>
        </p:scale>
        <p:origin x="-2202" y="-3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47407-5C87-42DA-B4F6-BEB103F2E2FC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B6A14-2B35-4070-8F93-E5AAD2550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308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47407-5C87-42DA-B4F6-BEB103F2E2FC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B6A14-2B35-4070-8F93-E5AAD2550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063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47407-5C87-42DA-B4F6-BEB103F2E2FC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B6A14-2B35-4070-8F93-E5AAD2550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979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47407-5C87-42DA-B4F6-BEB103F2E2FC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B6A14-2B35-4070-8F93-E5AAD2550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383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47407-5C87-42DA-B4F6-BEB103F2E2FC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B6A14-2B35-4070-8F93-E5AAD2550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820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47407-5C87-42DA-B4F6-BEB103F2E2FC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B6A14-2B35-4070-8F93-E5AAD2550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088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47407-5C87-42DA-B4F6-BEB103F2E2FC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B6A14-2B35-4070-8F93-E5AAD2550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331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47407-5C87-42DA-B4F6-BEB103F2E2FC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B6A14-2B35-4070-8F93-E5AAD2550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56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47407-5C87-42DA-B4F6-BEB103F2E2FC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B6A14-2B35-4070-8F93-E5AAD2550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17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47407-5C87-42DA-B4F6-BEB103F2E2FC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B6A14-2B35-4070-8F93-E5AAD2550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838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47407-5C87-42DA-B4F6-BEB103F2E2FC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B6A14-2B35-4070-8F93-E5AAD2550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913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47407-5C87-42DA-B4F6-BEB103F2E2FC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B6A14-2B35-4070-8F93-E5AAD2550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223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4.jpeg"/><Relationship Id="rId7" Type="http://schemas.openxmlformats.org/officeDocument/2006/relationships/image" Target="../media/image5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image" Target="../media/image67.jpeg"/><Relationship Id="rId3" Type="http://schemas.openxmlformats.org/officeDocument/2006/relationships/image" Target="../media/image58.jpeg"/><Relationship Id="rId7" Type="http://schemas.openxmlformats.org/officeDocument/2006/relationships/image" Target="../media/image61.jpeg"/><Relationship Id="rId12" Type="http://schemas.openxmlformats.org/officeDocument/2006/relationships/image" Target="../media/image6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11" Type="http://schemas.openxmlformats.org/officeDocument/2006/relationships/image" Target="../media/image65.jpeg"/><Relationship Id="rId5" Type="http://schemas.openxmlformats.org/officeDocument/2006/relationships/image" Target="../media/image59.png"/><Relationship Id="rId15" Type="http://schemas.openxmlformats.org/officeDocument/2006/relationships/image" Target="../media/image69.jpeg"/><Relationship Id="rId10" Type="http://schemas.openxmlformats.org/officeDocument/2006/relationships/image" Target="../media/image64.jpeg"/><Relationship Id="rId4" Type="http://schemas.openxmlformats.org/officeDocument/2006/relationships/image" Target="../media/image2.png"/><Relationship Id="rId9" Type="http://schemas.openxmlformats.org/officeDocument/2006/relationships/image" Target="../media/image63.jpeg"/><Relationship Id="rId14" Type="http://schemas.openxmlformats.org/officeDocument/2006/relationships/image" Target="../media/image6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19.jpeg"/><Relationship Id="rId7" Type="http://schemas.openxmlformats.org/officeDocument/2006/relationships/image" Target="../media/image7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70.jpeg"/><Relationship Id="rId9" Type="http://schemas.openxmlformats.org/officeDocument/2006/relationships/image" Target="../media/image7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19.jpeg"/><Relationship Id="rId7" Type="http://schemas.openxmlformats.org/officeDocument/2006/relationships/image" Target="../media/image77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12.jpeg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0.jpeg"/><Relationship Id="rId7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19.jpeg"/><Relationship Id="rId4" Type="http://schemas.openxmlformats.org/officeDocument/2006/relationships/image" Target="../media/image5.jpeg"/><Relationship Id="rId9" Type="http://schemas.openxmlformats.org/officeDocument/2006/relationships/image" Target="../media/image8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5.jpeg"/><Relationship Id="rId7" Type="http://schemas.openxmlformats.org/officeDocument/2006/relationships/image" Target="../media/image84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73.pn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19.jpeg"/><Relationship Id="rId7" Type="http://schemas.openxmlformats.org/officeDocument/2006/relationships/image" Target="../media/image87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12.jpeg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5.jpeg"/><Relationship Id="rId7" Type="http://schemas.openxmlformats.org/officeDocument/2006/relationships/image" Target="../media/image90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73.png"/><Relationship Id="rId4" Type="http://schemas.openxmlformats.org/officeDocument/2006/relationships/image" Target="../media/image19.jpeg"/><Relationship Id="rId9" Type="http://schemas.openxmlformats.org/officeDocument/2006/relationships/image" Target="../media/image9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94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12.jpeg"/><Relationship Id="rId4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5.jpeg"/><Relationship Id="rId7" Type="http://schemas.openxmlformats.org/officeDocument/2006/relationships/image" Target="../media/image96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73.pn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.png"/><Relationship Id="rId7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19.jpeg"/><Relationship Id="rId7" Type="http://schemas.openxmlformats.org/officeDocument/2006/relationships/image" Target="../media/image99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12.jpeg"/><Relationship Id="rId4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10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9.jpeg"/><Relationship Id="rId7" Type="http://schemas.openxmlformats.org/officeDocument/2006/relationships/image" Target="../media/image105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2.jpeg"/><Relationship Id="rId4" Type="http://schemas.openxmlformats.org/officeDocument/2006/relationships/image" Target="../media/image5.jpeg"/><Relationship Id="rId9" Type="http://schemas.openxmlformats.org/officeDocument/2006/relationships/image" Target="../media/image10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5.jpeg"/><Relationship Id="rId7" Type="http://schemas.openxmlformats.org/officeDocument/2006/relationships/image" Target="../media/image109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5" Type="http://schemas.openxmlformats.org/officeDocument/2006/relationships/image" Target="../media/image73.png"/><Relationship Id="rId4" Type="http://schemas.openxmlformats.org/officeDocument/2006/relationships/image" Target="../media/image19.jpeg"/><Relationship Id="rId9" Type="http://schemas.openxmlformats.org/officeDocument/2006/relationships/image" Target="../media/image11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9.jpeg"/><Relationship Id="rId7" Type="http://schemas.openxmlformats.org/officeDocument/2006/relationships/image" Target="../media/image11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73.png"/><Relationship Id="rId9" Type="http://schemas.openxmlformats.org/officeDocument/2006/relationships/image" Target="../media/image11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9.jpeg"/><Relationship Id="rId7" Type="http://schemas.openxmlformats.org/officeDocument/2006/relationships/image" Target="../media/image118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5" Type="http://schemas.openxmlformats.org/officeDocument/2006/relationships/image" Target="../media/image12.jpeg"/><Relationship Id="rId4" Type="http://schemas.openxmlformats.org/officeDocument/2006/relationships/image" Target="../media/image5.jpeg"/><Relationship Id="rId9" Type="http://schemas.openxmlformats.org/officeDocument/2006/relationships/image" Target="../media/image1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2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5.jpeg"/><Relationship Id="rId7" Type="http://schemas.openxmlformats.org/officeDocument/2006/relationships/image" Target="../media/image128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5" Type="http://schemas.openxmlformats.org/officeDocument/2006/relationships/image" Target="../media/image73.png"/><Relationship Id="rId4" Type="http://schemas.openxmlformats.org/officeDocument/2006/relationships/image" Target="../media/image19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38.png"/><Relationship Id="rId3" Type="http://schemas.openxmlformats.org/officeDocument/2006/relationships/image" Target="../media/image70.jpeg"/><Relationship Id="rId7" Type="http://schemas.openxmlformats.org/officeDocument/2006/relationships/image" Target="../media/image132.png"/><Relationship Id="rId12" Type="http://schemas.openxmlformats.org/officeDocument/2006/relationships/image" Target="../media/image137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png"/><Relationship Id="rId11" Type="http://schemas.openxmlformats.org/officeDocument/2006/relationships/image" Target="../media/image136.png"/><Relationship Id="rId5" Type="http://schemas.openxmlformats.org/officeDocument/2006/relationships/image" Target="../media/image19.jpeg"/><Relationship Id="rId10" Type="http://schemas.openxmlformats.org/officeDocument/2006/relationships/image" Target="../media/image135.png"/><Relationship Id="rId4" Type="http://schemas.openxmlformats.org/officeDocument/2006/relationships/image" Target="../media/image5.jpeg"/><Relationship Id="rId9" Type="http://schemas.openxmlformats.org/officeDocument/2006/relationships/image" Target="../media/image13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9.jpeg"/><Relationship Id="rId7" Type="http://schemas.openxmlformats.org/officeDocument/2006/relationships/image" Target="../media/image141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png"/><Relationship Id="rId5" Type="http://schemas.openxmlformats.org/officeDocument/2006/relationships/image" Target="../media/image12.jpeg"/><Relationship Id="rId10" Type="http://schemas.openxmlformats.org/officeDocument/2006/relationships/image" Target="../media/image144.png"/><Relationship Id="rId4" Type="http://schemas.openxmlformats.org/officeDocument/2006/relationships/image" Target="../media/image5.jpeg"/><Relationship Id="rId9" Type="http://schemas.openxmlformats.org/officeDocument/2006/relationships/image" Target="../media/image1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9.jpeg"/><Relationship Id="rId7" Type="http://schemas.openxmlformats.org/officeDocument/2006/relationships/image" Target="../media/image3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png"/><Relationship Id="rId3" Type="http://schemas.openxmlformats.org/officeDocument/2006/relationships/image" Target="../media/image11.jpeg"/><Relationship Id="rId7" Type="http://schemas.openxmlformats.org/officeDocument/2006/relationships/image" Target="../media/image37.jpeg"/><Relationship Id="rId12" Type="http://schemas.openxmlformats.org/officeDocument/2006/relationships/image" Target="../media/image4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12.jpeg"/><Relationship Id="rId9" Type="http://schemas.openxmlformats.org/officeDocument/2006/relationships/image" Target="../media/image39.jpeg"/><Relationship Id="rId14" Type="http://schemas.openxmlformats.org/officeDocument/2006/relationships/image" Target="../media/image4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49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5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5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Applex Group\Applex Infotech PPT\Applex Infotech Powerpoint\Page 1\Page _01 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881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Applex Group\Applex Infotech PPT\Applex Infotech Powerpoint\Page 1\Applex Infotech PP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228600"/>
            <a:ext cx="862012" cy="78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Applex Group\Applex Infotech PPT\Applex Infotech Powerpoint\Page 1\Applex Infotech PPT-tex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872" y="1600200"/>
            <a:ext cx="3605213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75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Applex Group\Applex Infotech PPT\Applex Infotech Powerpoint\Page 7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Applex Group\Applex Infotech PPT\Applex Infotech Powerpoint\Page 7\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90" y="2690812"/>
            <a:ext cx="8131621" cy="124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D:\Applex Group\Applex Infotech PPT\Applex Infotech Powerpoint\Page 7\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33" y="4419600"/>
            <a:ext cx="8383247" cy="131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D:\Applex Group\Applex Infotech PPT\Applex Infotech Powerpoint\Page 7\Applex Infotech PP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494" y="2559050"/>
            <a:ext cx="3529012" cy="31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:\Applex Group\Applex Infotech PPT\Applex Infotech Powerpoint\Page 7\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77" y="4018779"/>
            <a:ext cx="8466689" cy="26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:\Applex Group\Applex Infotech PPT\Applex Infotech Powerpoint\Page 2\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38420"/>
            <a:ext cx="8991600" cy="21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D:\Applex Group\Applex Infotech PPT\Applex Infotech Powerpoint\Page 1\Applex Infotech PPT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768" y="242093"/>
            <a:ext cx="862012" cy="78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D:\Applex Group\Applex Infotech PPT\Applex Infotech Powerpoint\Page 7\Applex Infotech PP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33" y="1127125"/>
            <a:ext cx="3529013" cy="31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024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Applex Group\Applex Infotech PPT\Applex Infotech Powerpoint\Page 2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38420"/>
            <a:ext cx="8991600" cy="21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D:\Applex Group\Applex Infotech PPT\Applex Infotech Powerpoint\Page 8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4514"/>
            <a:ext cx="9144000" cy="199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:\Applex Group\Applex Infotech PPT\Applex Infotech Powerpoint\Page 1\Applex Infotech PP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242093"/>
            <a:ext cx="862012" cy="78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Applex Group\Applex Infotech PPT\Applex Infotech Powerpoint\Page 8\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876" y="1371600"/>
            <a:ext cx="2490787" cy="31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7" name="Picture 15" descr="D:\Applex Group\Applex Infotech PPT\Applex Infotech Powerpoint\Page 8\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112" y="2776687"/>
            <a:ext cx="1231993" cy="85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 descr="D:\Applex Group\Applex Infotech PPT\Applex Infotech Powerpoint\Page 8\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33" y="2747349"/>
            <a:ext cx="1231992" cy="96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9" name="Picture 17" descr="D:\Applex Group\Applex Infotech PPT\Applex Infotech Powerpoint\Page 8\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188" y="2775055"/>
            <a:ext cx="1229811" cy="913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0" name="Picture 18" descr="D:\Applex Group\Applex Infotech PPT\Applex Infotech Powerpoint\Page 8\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986" y="2654319"/>
            <a:ext cx="1229810" cy="97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9" descr="D:\Applex Group\Applex Infotech PPT\Applex Infotech Powerpoint\Page 8\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722" y="2718967"/>
            <a:ext cx="1231992" cy="911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2" name="Picture 20" descr="D:\Applex Group\Applex Infotech PPT\Applex Infotech Powerpoint\Page 8\8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88" y="3962400"/>
            <a:ext cx="1655176" cy="166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3" name="Picture 21" descr="D:\Applex Group\Applex Infotech PPT\Applex Infotech Powerpoint\Page 8\9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404" y="3962400"/>
            <a:ext cx="1616958" cy="188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4" name="Picture 22" descr="D:\Applex Group\Applex Infotech PPT\Applex Infotech Powerpoint\Page 8\10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445" y="3962400"/>
            <a:ext cx="1591921" cy="143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5" name="Picture 23" descr="D:\Applex Group\Applex Infotech PPT\Applex Infotech Powerpoint\Page 8\11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877" y="3962400"/>
            <a:ext cx="1655176" cy="1985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6" name="Picture 24" descr="D:\Applex Group\Applex Infotech PPT\Applex Infotech Powerpoint\Page 8\12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332" y="3962400"/>
            <a:ext cx="1594557" cy="2631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950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Applex Group\Applex Infotech PPT\Applex Infotech Powerpoint\Page 2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38420"/>
            <a:ext cx="8991600" cy="21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Applex Group\Applex Infotech PPT\Applex Infotech Powerpoint\Page 4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D:\Applex Group\Applex Infotech PPT\Applex Infotech Powerpoint\Page 9\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05874"/>
            <a:ext cx="4953000" cy="621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:\Applex Group\Applex Infotech PPT\Applex Infotech Powerpoint\Page 9\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8" y="3704410"/>
            <a:ext cx="2088139" cy="208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D:\Applex Group\Applex Infotech PPT\Applex Infotech Powerpoint\Page 9\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1987"/>
            <a:ext cx="5974355" cy="298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D:\Applex Group\Applex Infotech PPT\Applex Infotech Powerpoint\Page 9\9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328500"/>
            <a:ext cx="862012" cy="79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D:\Applex Group\Applex Infotech PPT\Applex Infotech Powerpoint\Page 9\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809" y="3094039"/>
            <a:ext cx="4815381" cy="269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9" descr="D:\Applex Group\Applex Infotech PPT\Applex Infotech Powerpoint\Page 9\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809" y="2438400"/>
            <a:ext cx="1335087" cy="40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42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Applex Group\Applex Infotech PPT\Applex Infotech Powerpoint\Page 9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27"/>
            <a:ext cx="4572000" cy="621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:\Applex Group\Applex Infotech PPT\Applex Infotech Powerpoint\Page 4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Applex Group\Applex Infotech PPT\Applex Infotech Powerpoint\Page 2\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38420"/>
            <a:ext cx="8991600" cy="21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:\Applex Group\Applex Infotech PPT\Applex Infotech Powerpoint\Page 3\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5" y="271463"/>
            <a:ext cx="862013" cy="78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Applex Group\Applex Infotech PPT\Applex Infotech Powerpoint\Page 10\`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36" y="987353"/>
            <a:ext cx="6858000" cy="40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D:\Applex Group\Applex Infotech PPT\Applex Infotech Powerpoint\Page 10\Applex Infotech PP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1828800"/>
            <a:ext cx="3869627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D:\Applex Group\Applex Infotech PPT\Applex Infotech Powerpoint\Page 10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698" y="3134583"/>
            <a:ext cx="4421902" cy="276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31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Applex Group\Applex Infotech PPT\Applex Infotech Powerpoint\Page 11\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84" y="3136556"/>
            <a:ext cx="5278432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Applex Group\Applex Infotech PPT\Applex Infotech Powerpoint\Page 9\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05874"/>
            <a:ext cx="3505200" cy="621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:\Applex Group\Applex Infotech PPT\Applex Infotech Powerpoint\Page 2\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38420"/>
            <a:ext cx="8991600" cy="21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:\Applex Group\Applex Infotech PPT\Applex Infotech Powerpoint\Page 4\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D:\Applex Group\Applex Infotech PPT\Applex Infotech Powerpoint\Page 9\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328500"/>
            <a:ext cx="862012" cy="79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:\Applex Group\Applex Infotech PPT\Applex Infotech Powerpoint\Page 11\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806" y="3458918"/>
            <a:ext cx="2958197" cy="233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D:\Applex Group\Applex Infotech PPT\Applex Infotech Powerpoint\Page 11\5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4401"/>
            <a:ext cx="4800600" cy="7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D:\Applex Group\Applex Infotech PPT\Applex Infotech Powerpoint\Page 11\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240" y="1120663"/>
            <a:ext cx="1831830" cy="1778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454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:\Applex Group\Applex Infotech PPT\Applex Infotech Powerpoint\Page 9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05874"/>
            <a:ext cx="3505200" cy="621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Applex Group\Applex Infotech PPT\Applex Infotech Powerpoint\Page 2\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38420"/>
            <a:ext cx="8991600" cy="21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:\Applex Group\Applex Infotech PPT\Applex Infotech Powerpoint\Page 4\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D:\Applex Group\Applex Infotech PPT\Applex Infotech Powerpoint\Page 9\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328500"/>
            <a:ext cx="862012" cy="79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D:\Applex Group\Applex Infotech PPT\Applex Infotech Powerpoint\Page 12\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0"/>
            <a:ext cx="4979875" cy="316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D:\Applex Group\Applex Infotech PPT\Applex Infotech Powerpoint\Page 12\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12" y="689945"/>
            <a:ext cx="4101987" cy="80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D:\Applex Group\Applex Infotech PPT\Applex Infotech Powerpoint\Page 12\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807" y="4038600"/>
            <a:ext cx="3092794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607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:\Applex Group\Applex Infotech PPT\Applex Infotech Powerpoint\Page 9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27"/>
            <a:ext cx="4572000" cy="621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:\Applex Group\Applex Infotech PPT\Applex Infotech Powerpoint\Page 4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D:\Applex Group\Applex Infotech PPT\Applex Infotech Powerpoint\Page 2\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38420"/>
            <a:ext cx="8991600" cy="21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:\Applex Group\Applex Infotech PPT\Applex Infotech Powerpoint\Page 3\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5" y="271463"/>
            <a:ext cx="862013" cy="78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D:\Applex Group\Applex Infotech PPT\Applex Infotech Powerpoint\Page 13\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10" y="920516"/>
            <a:ext cx="3810000" cy="816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D:\Applex Group\Applex Infotech PPT\Applex Infotech Powerpoint\Page 13\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10" y="3435117"/>
            <a:ext cx="3261421" cy="275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D:\Applex Group\Applex Infotech PPT\Applex Infotech Powerpoint\Page 13\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667" y="1968621"/>
            <a:ext cx="4241671" cy="425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111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:\Applex Group\Applex Infotech PPT\Applex Infotech Powerpoint\Page 9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05874"/>
            <a:ext cx="3505200" cy="621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Applex Group\Applex Infotech PPT\Applex Infotech Powerpoint\Page 2\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38420"/>
            <a:ext cx="8991600" cy="21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:\Applex Group\Applex Infotech PPT\Applex Infotech Powerpoint\Page 4\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D:\Applex Group\Applex Infotech PPT\Applex Infotech Powerpoint\Page 9\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328500"/>
            <a:ext cx="862012" cy="79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D:\Applex Group\Applex Infotech PPT\Applex Infotech Powerpoint\Page 14\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312" y="1326574"/>
            <a:ext cx="2497809" cy="1258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D:\Applex Group\Applex Infotech PPT\Applex Infotech Powerpoint\Page 14\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62" y="547159"/>
            <a:ext cx="4714875" cy="775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D:\Applex Group\Applex Infotech PPT\Applex Infotech Powerpoint\Page 14\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60710"/>
            <a:ext cx="4914337" cy="3784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 descr="D:\Applex Group\Applex Infotech PPT\Applex Infotech Powerpoint\Page 14\4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413" y="3581400"/>
            <a:ext cx="2846387" cy="2244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355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:\Applex Group\Applex Infotech PPT\Applex Infotech Powerpoint\Page 9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27"/>
            <a:ext cx="3352800" cy="621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Applex Group\Applex Infotech PPT\Applex Infotech Powerpoint\Page 4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:\Applex Group\Applex Infotech PPT\Applex Infotech Powerpoint\Page 2\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38420"/>
            <a:ext cx="8991600" cy="21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:\Applex Group\Applex Infotech PPT\Applex Infotech Powerpoint\Page 3\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5" y="271463"/>
            <a:ext cx="862013" cy="78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D:\Applex Group\Applex Infotech PPT\Applex Infotech Powerpoint\Page 15\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14400"/>
            <a:ext cx="6172200" cy="812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D:\Applex Group\Applex Infotech PPT\Applex Infotech Powerpoint\Page 15\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046" y="2209800"/>
            <a:ext cx="7574554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52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:\Applex Group\Applex Infotech PPT\Applex Infotech Powerpoint\Page 9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5874"/>
            <a:ext cx="3048000" cy="621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Applex Group\Applex Infotech PPT\Applex Infotech Powerpoint\Page 2\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38420"/>
            <a:ext cx="8991600" cy="21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:\Applex Group\Applex Infotech PPT\Applex Infotech Powerpoint\Page 4\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D:\Applex Group\Applex Infotech PPT\Applex Infotech Powerpoint\Page 9\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328500"/>
            <a:ext cx="862012" cy="79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D:\Applex Group\Applex Infotech PPT\Applex Infotech Powerpoint\Page 16\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07275"/>
            <a:ext cx="6103144" cy="777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D:\Applex Group\Applex Infotech PPT\Applex Infotech Powerpoint\Page 16\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" y="2092471"/>
            <a:ext cx="5035955" cy="392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D:\Applex Group\Applex Infotech PPT\Applex Infotech Powerpoint\Page 16\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818208"/>
            <a:ext cx="3333580" cy="152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36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Applex Group\Applex Infotech PPT\Applex Infotech Powerpoint\Page 2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243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Applex Group\Applex Infotech PPT\Applex Infotech Powerpoint\Page 1\Applex Infotech PP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242093"/>
            <a:ext cx="862012" cy="78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Applex Group\Applex Infotech PPT\Applex Infotech Powerpoint\Page 2\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38420"/>
            <a:ext cx="8991600" cy="21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21899" y="3142344"/>
            <a:ext cx="8700202" cy="2191656"/>
            <a:chOff x="144859" y="3142344"/>
            <a:chExt cx="8700202" cy="2191656"/>
          </a:xfrm>
        </p:grpSpPr>
        <p:pic>
          <p:nvPicPr>
            <p:cNvPr id="2060" name="Picture 12" descr="D:\Applex Group\Applex Infotech PPT\Applex Infotech Powerpoint\Page 2\3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859" y="3167745"/>
              <a:ext cx="2009515" cy="2166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3" descr="D:\Applex Group\Applex Infotech PPT\Applex Infotech Powerpoint\Page 2\4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0" y="3164116"/>
              <a:ext cx="2096591" cy="21662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1" descr="D:\Applex Group\Applex Infotech PPT\Applex Infotech Powerpoint\Page 2\6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5600" y="3142344"/>
              <a:ext cx="2139461" cy="21662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7" descr="D:\Applex Group\Applex Infotech PPT\Applex Infotech Powerpoint\Page 2\7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0" y="3164115"/>
              <a:ext cx="2139461" cy="21662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4222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:\Applex Group\Applex Infotech PPT\Applex Infotech Powerpoint\Page 9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27"/>
            <a:ext cx="3840163" cy="621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D:\Applex Group\Applex Infotech PPT\Applex Infotech Powerpoint\Page 4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D:\Applex Group\Applex Infotech PPT\Applex Infotech Powerpoint\Page 2\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38420"/>
            <a:ext cx="8991600" cy="21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D:\Applex Group\Applex Infotech PPT\Applex Infotech Powerpoint\Page 3\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5" y="271463"/>
            <a:ext cx="862013" cy="78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D:\Applex Group\Applex Infotech PPT\Applex Infotech Powerpoint\Page 17\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58043"/>
            <a:ext cx="5815012" cy="40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D:\Applex Group\Applex Infotech PPT\Applex Infotech Powerpoint\Page 17\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018" y="2164527"/>
            <a:ext cx="5069320" cy="402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D:\Applex Group\Applex Infotech PPT\Applex Infotech Powerpoint\Page 17\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61" y="4343400"/>
            <a:ext cx="3845924" cy="175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137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:\Applex Group\Applex Infotech PPT\Applex Infotech Powerpoint\Page 2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38420"/>
            <a:ext cx="8991600" cy="21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Applex Group\Applex Infotech PPT\Applex Infotech Powerpoint\Page 4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D:\Applex Group\Applex Infotech PPT\Applex Infotech Powerpoint\Page 18\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0632"/>
            <a:ext cx="5589393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D:\Applex Group\Applex Infotech PPT\Applex Infotech Powerpoint\Page 18\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13506"/>
            <a:ext cx="3657599" cy="6068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D:\Applex Group\Applex Infotech PPT\Applex Infotech Powerpoint\Page 9\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328500"/>
            <a:ext cx="862012" cy="79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D:\Applex Group\Applex Infotech PPT\Applex Infotech Powerpoint\Page 18\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609600"/>
            <a:ext cx="5105400" cy="71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903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:\Applex Group\Applex Infotech PPT\Applex Infotech Powerpoint\Page 9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27"/>
            <a:ext cx="3840163" cy="621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Applex Group\Applex Infotech PPT\Applex Infotech Powerpoint\Page 4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:\Applex Group\Applex Infotech PPT\Applex Infotech Powerpoint\Page 2\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38420"/>
            <a:ext cx="8991600" cy="21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:\Applex Group\Applex Infotech PPT\Applex Infotech Powerpoint\Page 3\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5" y="271463"/>
            <a:ext cx="862013" cy="78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D:\Applex Group\Applex Infotech PPT\Applex Infotech Powerpoint\Page 19\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3731835"/>
            <a:ext cx="3904871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D:\Applex Group\Applex Infotech PPT\Applex Infotech Powerpoint\Page 19\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83" y="838200"/>
            <a:ext cx="4800600" cy="719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D:\Applex Group\Applex Infotech PPT\Applex Infotech Powerpoint\Page 19\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885" y="3276600"/>
            <a:ext cx="2340022" cy="214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D:\Applex Group\Applex Infotech PPT\Applex Infotech Powerpoint\Page 19\4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081" y="3917355"/>
            <a:ext cx="2337519" cy="214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983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:\Applex Group\Applex Infotech PPT\Applex Infotech Powerpoint\Page 9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05874"/>
            <a:ext cx="2895600" cy="621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Applex Group\Applex Infotech PPT\Applex Infotech Powerpoint\Page 2\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38420"/>
            <a:ext cx="8991600" cy="21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:\Applex Group\Applex Infotech PPT\Applex Infotech Powerpoint\Page 4\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D:\Applex Group\Applex Infotech PPT\Applex Infotech Powerpoint\Page 9\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328500"/>
            <a:ext cx="862012" cy="79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D:\Applex Group\Applex Infotech PPT\Applex Infotech Powerpoint\Page 20\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92" y="1261573"/>
            <a:ext cx="5791493" cy="352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D:\Applex Group\Applex Infotech PPT\Applex Infotech Powerpoint\Page 20\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97" y="1905000"/>
            <a:ext cx="5904403" cy="338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D:\Applex Group\Applex Infotech PPT\Applex Infotech Powerpoint\Page 20\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06" y="5486401"/>
            <a:ext cx="5562600" cy="510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 descr="D:\Applex Group\Applex Infotech PPT\Applex Infotech Powerpoint\Page 20\4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873" y="1905000"/>
            <a:ext cx="2566194" cy="320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97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:\Applex Group\Applex Infotech PPT\Applex Infotech Powerpoint\Page 2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38420"/>
            <a:ext cx="8991600" cy="21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Applex Group\Applex Infotech PPT\Applex Infotech Powerpoint\Page 4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D:\Applex Group\Applex Infotech PPT\Applex Infotech Powerpoint\Page 9\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328500"/>
            <a:ext cx="862012" cy="79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D:\Applex Group\Applex Infotech PPT\Applex Infotech Powerpoint\Page 21\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919844"/>
            <a:ext cx="5943600" cy="37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D:\Applex Group\Applex Infotech PPT\Applex Infotech Powerpoint\Page 21\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53" y="2252520"/>
            <a:ext cx="3268933" cy="184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D:\Applex Group\Applex Infotech PPT\Applex Infotech Powerpoint\Page 21\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028" y="1943101"/>
            <a:ext cx="2949315" cy="2460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D:\Applex Group\Applex Infotech PPT\Applex Infotech Powerpoint\Page 21\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452" y="2042969"/>
            <a:ext cx="2439576" cy="226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D:\Applex Group\Applex Infotech PPT\Applex Infotech Powerpoint\Page 21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84" y="4800600"/>
            <a:ext cx="8915403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86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:\Applex Group\Applex Infotech PPT\Applex Infotech Powerpoint\Page 9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27"/>
            <a:ext cx="5334000" cy="621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Applex Group\Applex Infotech PPT\Applex Infotech Powerpoint\Page 4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:\Applex Group\Applex Infotech PPT\Applex Infotech Powerpoint\Page 2\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38420"/>
            <a:ext cx="8991600" cy="21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:\Applex Group\Applex Infotech PPT\Applex Infotech Powerpoint\Page 3\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5" y="271463"/>
            <a:ext cx="862013" cy="78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D:\Applex Group\Applex Infotech PPT\Applex Infotech Powerpoint\Page 22\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859631"/>
            <a:ext cx="3379788" cy="40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D:\Applex Group\Applex Infotech PPT\Applex Infotech Powerpoint\Page 22\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26" y="1524000"/>
            <a:ext cx="4645025" cy="445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D:\Applex Group\Applex Infotech PPT\Applex Infotech Powerpoint\Page 22\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021" y="4494990"/>
            <a:ext cx="4006979" cy="168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5" descr="D:\Applex Group\Applex Infotech PPT\Applex Infotech Powerpoint\Page 22\4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835" y="1845541"/>
            <a:ext cx="3949383" cy="2513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232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:\Applex Group\Applex Infotech PPT\Applex Infotech Powerpoint\Page 4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Applex Group\Applex Infotech PPT\Applex Infotech Powerpoint\Page 2\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38420"/>
            <a:ext cx="8991600" cy="21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:\Applex Group\Applex Infotech PPT\Applex Infotech Powerpoint\Page 3\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5" y="271463"/>
            <a:ext cx="862013" cy="78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D:\Applex Group\Applex Infotech PPT\Applex Infotech Powerpoint\Page 23\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81" y="2209799"/>
            <a:ext cx="8370740" cy="396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D:\Applex Group\Applex Infotech PPT\Applex Infotech Powerpoint\Page 23\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1" y="943939"/>
            <a:ext cx="4171930" cy="39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430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Applex Group\Applex Infotech PPT\Applex Infotech Powerpoint\Page 3\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510" y="6672695"/>
            <a:ext cx="1435828" cy="13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D:\Applex Group\Applex Infotech PPT\Applex Infotech Powerpoint\Page 3\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5" y="271463"/>
            <a:ext cx="862013" cy="78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D:\Applex Group\Applex Infotech PPT\Applex Infotech Powerpoint\Page 24\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" y="-13063"/>
            <a:ext cx="4341223" cy="6908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D:\Applex Group\Applex Infotech PPT\Applex Infotech Powerpoint\Page 24\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343" y="994954"/>
            <a:ext cx="2534510" cy="107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D:\Applex Group\Applex Infotech PPT\Applex Infotech Powerpoint\Page 24\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232" y="2057323"/>
            <a:ext cx="2043112" cy="34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Picture 5" descr="D:\Applex Group\Applex Infotech PPT\Applex Infotech Powerpoint\Page 24\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322" y="2819400"/>
            <a:ext cx="4450278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717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:\Applex Group\Applex Infotech PPT\Applex Infotech Powerpoint\Page 9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05874"/>
            <a:ext cx="2895600" cy="621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D:\Applex Group\Applex Infotech PPT\Applex Infotech Powerpoint\Page 2\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38420"/>
            <a:ext cx="8991600" cy="21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Applex Group\Applex Infotech PPT\Applex Infotech Powerpoint\Page 4\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D:\Applex Group\Applex Infotech PPT\Applex Infotech Powerpoint\Page 9\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328500"/>
            <a:ext cx="862012" cy="79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D:\Applex Group\Applex Infotech PPT\Applex Infotech Powerpoint\Page 25\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70" y="1295401"/>
            <a:ext cx="5218230" cy="51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D:\Applex Group\Applex Infotech PPT\Applex Infotech Powerpoint\Page 25\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82" y="2438400"/>
            <a:ext cx="5923624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D:\Applex Group\Applex Infotech PPT\Applex Infotech Powerpoint\Page 25\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222" y="2837508"/>
            <a:ext cx="2581955" cy="316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56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:\Applex Group\Applex Infotech PPT\Applex Infotech Powerpoint\Page 26\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21043"/>
            <a:ext cx="2517775" cy="31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Applex Group\Applex Infotech PPT\Applex Infotech Powerpoint\Page 9\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409" y="105874"/>
            <a:ext cx="2736440" cy="621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:\Applex Group\Applex Infotech PPT\Applex Infotech Powerpoint\Page 2\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38420"/>
            <a:ext cx="8991600" cy="21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:\Applex Group\Applex Infotech PPT\Applex Infotech Powerpoint\Page 4\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D:\Applex Group\Applex Infotech PPT\Applex Infotech Powerpoint\Page 26\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735" y="721043"/>
            <a:ext cx="1093788" cy="105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D:\Applex Group\Applex Infotech PPT\Applex Infotech Powerpoint\Page 26\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51" y="1625599"/>
            <a:ext cx="2808405" cy="1963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9" name="Picture 5" descr="D:\Applex Group\Applex Infotech PPT\Applex Infotech Powerpoint\Page 26\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51" y="3886199"/>
            <a:ext cx="2808406" cy="1941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D:\Applex Group\Applex Infotech PPT\Applex Infotech Powerpoint\Page 26\5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251" y="1625599"/>
            <a:ext cx="2811340" cy="1963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1" name="Picture 7" descr="D:\Applex Group\Applex Infotech PPT\Applex Infotech Powerpoint\Page 26\7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846" y="3912960"/>
            <a:ext cx="2906714" cy="1954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3" name="Picture 9" descr="D:\Applex Group\Applex Infotech PPT\Applex Infotech Powerpoint\Page 26\9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029" y="4385592"/>
            <a:ext cx="2769200" cy="193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4" name="Picture 10" descr="D:\Applex Group\Applex Infotech PPT\Applex Infotech Powerpoint\Page 26\3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965748"/>
            <a:ext cx="1246188" cy="124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5" name="Picture 11" descr="D:\Applex Group\Applex Infotech PPT\Applex Infotech Powerpoint\Page 26\8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029" y="2772819"/>
            <a:ext cx="1981200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79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Applex Group\Applex Infotech PPT\Applex Infotech Powerpoint\Page 3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658"/>
            <a:ext cx="4724400" cy="6880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Applex Group\Applex Infotech PPT\Applex Infotech Powerpoint\Page 3\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510" y="6672695"/>
            <a:ext cx="1435828" cy="13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Applex Group\Applex Infotech PPT\Applex Infotech Powerpoint\Page 3\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5" y="271463"/>
            <a:ext cx="862013" cy="78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:\Applex Group\Applex Infotech PPT\Applex Infotech Powerpoint\Page 3\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551" y="1666055"/>
            <a:ext cx="2959238" cy="869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D:\Applex Group\Applex Infotech PPT\Applex Infotech Powerpoint\Page 3\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550" y="3220697"/>
            <a:ext cx="2949575" cy="965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:\Applex Group\Applex Infotech PPT\Applex Infotech Powerpoint\Page 3\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550" y="4516819"/>
            <a:ext cx="2949575" cy="164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D:\Applex Group\Applex Infotech PPT\Applex Infotech Powerpoint\Page 3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844" y="1562720"/>
            <a:ext cx="944563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D:\Applex Group\Applex Infotech PPT\Applex Infotech Powerpoint\Page 3\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100" y="3165764"/>
            <a:ext cx="908050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D:\Applex Group\Applex Infotech PPT\Applex Infotech Powerpoint\Page 3\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706" y="4765964"/>
            <a:ext cx="858838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D:\Applex Group\Applex Infotech PPT\Applex Infotech Powerpoint\Page 3\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550" y="3143954"/>
            <a:ext cx="2949575" cy="965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D:\Applex Group\Applex Infotech PPT\Applex Infotech Powerpoint\Page 3\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100" y="3089021"/>
            <a:ext cx="908050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7" descr="D:\Applex Group\Applex Infotech PPT\Applex Infotech Powerpoint\Page 3\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661" y="4648200"/>
            <a:ext cx="858838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D:\Applex Group\Applex Infotech PPT\Applex Infotech Powerpoint\Page 3\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723" y="4482183"/>
            <a:ext cx="2949575" cy="164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25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:\Applex Group\Applex Infotech PPT\Applex Infotech Powerpoint\Page 27\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23778"/>
            <a:ext cx="2908300" cy="40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Applex Group\Applex Infotech PPT\Applex Infotech Powerpoint\Page 4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:\Applex Group\Applex Infotech PPT\Applex Infotech Powerpoint\Page 2\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38420"/>
            <a:ext cx="8991600" cy="21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:\Applex Group\Applex Infotech PPT\Applex Infotech Powerpoint\Page 3\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5" y="271463"/>
            <a:ext cx="862013" cy="78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D:\Applex Group\Applex Infotech PPT\Applex Infotech Powerpoint\Page 27\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92326"/>
            <a:ext cx="2641575" cy="140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D:\Applex Group\Applex Infotech PPT\Applex Infotech Powerpoint\Page 27\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4191001"/>
            <a:ext cx="2705504" cy="1443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3" name="Picture 5" descr="D:\Applex Group\Applex Infotech PPT\Applex Infotech Powerpoint\Page 27\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808" y="2092326"/>
            <a:ext cx="2339825" cy="48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 descr="D:\Applex Group\Applex Infotech PPT\Applex Infotech Powerpoint\Page 27\5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653" y="3842237"/>
            <a:ext cx="2702947" cy="125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5" name="Picture 7" descr="D:\Applex Group\Applex Infotech PPT\Applex Infotech Powerpoint\Page 27\6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792" y="1905000"/>
            <a:ext cx="3526016" cy="3455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9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:\Applex Group\Applex Infotech PPT\Applex Infotech Powerpoint\Page 28\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371" y="1447800"/>
            <a:ext cx="3923259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D:\Applex Group\Applex Infotech PPT\Applex Infotech Powerpoint\Page 28\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3000"/>
            <a:ext cx="9144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D:\Applex Group\Applex Infotech PPT\Applex Infotech Powerpoint\Page 28\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5343852"/>
            <a:ext cx="8420100" cy="113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7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Applex Group\Applex Infotech PPT\Applex Infotech Powerpoint\Page 2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38420"/>
            <a:ext cx="8991600" cy="21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Applex Group\Applex Infotech PPT\Applex Infotech Powerpoint\Page 4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Applex Group\Applex Infotech PPT\Applex Infotech Powerpoint\Page 4\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98" y="2185845"/>
            <a:ext cx="2202316" cy="297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:\Applex Group\Applex Infotech PPT\Applex Infotech Powerpoint\Page 4\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195" y="2185845"/>
            <a:ext cx="2202316" cy="297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D:\Applex Group\Applex Infotech PPT\Applex Infotech Powerpoint\Page 4\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75" y="2185845"/>
            <a:ext cx="2205320" cy="297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D:\Applex Group\Applex Infotech PPT\Applex Infotech Powerpoint\Page 4\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414" y="2185845"/>
            <a:ext cx="2202316" cy="297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D:\Applex Group\Applex Infotech PPT\Applex Infotech Powerpoint\Page 4\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98" y="5396635"/>
            <a:ext cx="2195390" cy="550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D:\Applex Group\Applex Infotech PPT\Applex Infotech Powerpoint\Page 4\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415" y="5399427"/>
            <a:ext cx="2202316" cy="55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D:\Applex Group\Applex Infotech PPT\Applex Infotech Powerpoint\Page 4\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75" y="5393768"/>
            <a:ext cx="2219175" cy="55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0" descr="D:\Applex Group\Applex Infotech PPT\Applex Infotech Powerpoint\Page 4\10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195" y="5396633"/>
            <a:ext cx="2170405" cy="55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D:\Applex Group\Applex Infotech PPT\Applex Infotech Powerpoint\Page 4\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25" y="1358035"/>
            <a:ext cx="4044950" cy="30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D:\Applex Group\Applex Infotech PPT\Applex Infotech Powerpoint\Page 2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38420"/>
            <a:ext cx="8991600" cy="21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:\Applex Group\Applex Infotech PPT\Applex Infotech Powerpoint\Page 5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718"/>
            <a:ext cx="9125857" cy="247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Applex Group\Applex Infotech PPT\Applex Infotech Powerpoint\Page 5\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1836738"/>
            <a:ext cx="2832100" cy="40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Applex Group\Applex Infotech PPT\Applex Infotech Powerpoint\Page 1\Applex Infotech PP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242093"/>
            <a:ext cx="862012" cy="78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Applex Group\Applex Infotech PPT\Applex Infotech Powerpoint\Page 5\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86" y="2971800"/>
            <a:ext cx="2834063" cy="230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Applex Group\Applex Infotech PPT\Applex Infotech Powerpoint\Page 5\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903" y="2985143"/>
            <a:ext cx="2797866" cy="230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Applex Group\Applex Infotech PPT\Applex Infotech Powerpoint\Page 5\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004" y="2971800"/>
            <a:ext cx="2773914" cy="229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312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Applex Group\Applex Infotech PPT\Applex Infotech Powerpoint\page 6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4724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Applex Group\Applex Infotech PPT\Applex Infotech Powerpoint\Page 3\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510" y="6672695"/>
            <a:ext cx="1435828" cy="13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:\Applex Group\Applex Infotech PPT\Applex Infotech Powerpoint\Page 3\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5" y="271463"/>
            <a:ext cx="862013" cy="78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Applex Group\Applex Infotech PPT\Applex Infotech Powerpoint\page 6\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03937"/>
            <a:ext cx="2838512" cy="250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D:\Applex Group\Applex Infotech PPT\Applex Infotech Powerpoint\page 6\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052" y="1960611"/>
            <a:ext cx="3410207" cy="76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D:\Applex Group\Applex Infotech PPT\Applex Infotech Powerpoint\page 6\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052" y="3117227"/>
            <a:ext cx="3410208" cy="58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 descr="D:\Applex Group\Applex Infotech PPT\Applex Infotech Powerpoint\page 6\1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052" y="4303712"/>
            <a:ext cx="3410206" cy="63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D:\Applex Group\Applex Infotech PPT\Applex Infotech Powerpoint\page 6\1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052" y="5483214"/>
            <a:ext cx="3421379" cy="70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D:\Applex Group\Applex Infotech PPT\Applex Infotech Powerpoint\page 6\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921" y="1960611"/>
            <a:ext cx="1767573" cy="46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D:\Applex Group\Applex Infotech PPT\Applex Infotech Powerpoint\page 6\5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920" y="3175024"/>
            <a:ext cx="1767574" cy="46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D:\Applex Group\Applex Infotech PPT\Applex Infotech Powerpoint\page 6\6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921" y="4389438"/>
            <a:ext cx="1767573" cy="46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D:\Applex Group\Applex Infotech PPT\Applex Infotech Powerpoint\page 6\7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921" y="5603852"/>
            <a:ext cx="1767573" cy="46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D:\Applex Group\Applex Infotech PPT\Applex Infotech Powerpoint\page 6\3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063" y="1295400"/>
            <a:ext cx="2759075" cy="40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356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Applex Group\Applex Infotech PPT\Applex Infotech Powerpoint\Page 4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Applex Group\Applex Infotech PPT\Applex Infotech Powerpoint\Page 2\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38420"/>
            <a:ext cx="8991600" cy="21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:\Applex Group\Applex Infotech PPT\Applex Infotech Powerpoint\Page 3\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5" y="271463"/>
            <a:ext cx="862013" cy="78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381000" y="755650"/>
            <a:ext cx="5486400" cy="1377950"/>
          </a:xfrm>
        </p:spPr>
        <p:txBody>
          <a:bodyPr>
            <a:noAutofit/>
          </a:bodyPr>
          <a:lstStyle/>
          <a:p>
            <a:pPr algn="l"/>
            <a:r>
              <a:rPr lang="en-US" sz="2500" dirty="0">
                <a:latin typeface="Raleway" pitchFamily="34" charset="0"/>
              </a:rPr>
              <a:t>To win in the </a:t>
            </a:r>
            <a:r>
              <a:rPr lang="en-US" sz="2500" b="1" dirty="0">
                <a:latin typeface="Raleway" pitchFamily="34" charset="0"/>
              </a:rPr>
              <a:t>market place</a:t>
            </a:r>
            <a:r>
              <a:rPr lang="en-US" sz="2500" dirty="0">
                <a:latin typeface="Raleway" pitchFamily="34" charset="0"/>
              </a:rPr>
              <a:t/>
            </a:r>
            <a:br>
              <a:rPr lang="en-US" sz="2500" dirty="0">
                <a:latin typeface="Raleway" pitchFamily="34" charset="0"/>
              </a:rPr>
            </a:br>
            <a:r>
              <a:rPr lang="en-US" sz="2500" dirty="0">
                <a:latin typeface="Raleway" pitchFamily="34" charset="0"/>
              </a:rPr>
              <a:t>you must first win in the </a:t>
            </a:r>
            <a:r>
              <a:rPr lang="en-US" sz="2500" b="1" dirty="0">
                <a:latin typeface="Raleway" pitchFamily="34" charset="0"/>
              </a:rPr>
              <a:t>workplace</a:t>
            </a:r>
            <a:endParaRPr lang="en-US" sz="2500" b="1" dirty="0">
              <a:latin typeface="Raleway" pitchFamily="34" charset="0"/>
            </a:endParaRPr>
          </a:p>
        </p:txBody>
      </p:sp>
      <p:pic>
        <p:nvPicPr>
          <p:cNvPr id="1027" name="Picture 3" descr="D:\Applex Group\Applex Infotech PPT\Power point\Office Photos\Finished\photo\photo 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91" y="2362200"/>
            <a:ext cx="4872997" cy="319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5"/>
          <p:cNvSpPr txBox="1">
            <a:spLocks/>
          </p:cNvSpPr>
          <p:nvPr/>
        </p:nvSpPr>
        <p:spPr>
          <a:xfrm>
            <a:off x="414513" y="5661940"/>
            <a:ext cx="1798320" cy="5624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b="1" dirty="0" smtClean="0">
                <a:latin typeface="Raleway" pitchFamily="34" charset="0"/>
              </a:rPr>
              <a:t>Director’s Cabin </a:t>
            </a:r>
            <a:endParaRPr lang="en-US" sz="1600" b="1" dirty="0">
              <a:latin typeface="Raleway" pitchFamily="34" charset="0"/>
            </a:endParaRPr>
          </a:p>
        </p:txBody>
      </p:sp>
      <p:pic>
        <p:nvPicPr>
          <p:cNvPr id="14" name="Picture 2" descr="D:\Applex Group\Applex Infotech PPT\Power point\Office Photos\Finished\photo\photo h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649413"/>
            <a:ext cx="2497137" cy="417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102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Applex Group\Applex Infotech PPT\Power point\Office Photos\Finished\photo\photo 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478" y="1311592"/>
            <a:ext cx="3484549" cy="228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D:\Applex Group\Applex Infotech PPT\Power point\Office Photos\Finished\photo\photo 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84" y="2362201"/>
            <a:ext cx="4239581" cy="2785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5"/>
          <p:cNvSpPr txBox="1">
            <a:spLocks/>
          </p:cNvSpPr>
          <p:nvPr/>
        </p:nvSpPr>
        <p:spPr>
          <a:xfrm>
            <a:off x="381000" y="755650"/>
            <a:ext cx="5486400" cy="13779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500" dirty="0" smtClean="0">
                <a:latin typeface="Raleway" pitchFamily="34" charset="0"/>
              </a:rPr>
              <a:t>We make </a:t>
            </a:r>
            <a:r>
              <a:rPr lang="en-US" sz="2500" b="1" dirty="0" smtClean="0">
                <a:latin typeface="Raleway" pitchFamily="34" charset="0"/>
              </a:rPr>
              <a:t>Office Ambience </a:t>
            </a:r>
            <a:br>
              <a:rPr lang="en-US" sz="2500" b="1" dirty="0" smtClean="0">
                <a:latin typeface="Raleway" pitchFamily="34" charset="0"/>
              </a:rPr>
            </a:br>
            <a:r>
              <a:rPr lang="en-US" sz="2500" dirty="0" smtClean="0">
                <a:latin typeface="Raleway" pitchFamily="34" charset="0"/>
              </a:rPr>
              <a:t>happier for our </a:t>
            </a:r>
            <a:r>
              <a:rPr lang="en-US" sz="2500" b="1" dirty="0" smtClean="0">
                <a:latin typeface="Raleway" pitchFamily="34" charset="0"/>
              </a:rPr>
              <a:t>Clients</a:t>
            </a:r>
            <a:endParaRPr lang="en-US" sz="2500" b="1" dirty="0">
              <a:latin typeface="Raleway" pitchFamily="34" charset="0"/>
            </a:endParaRPr>
          </a:p>
        </p:txBody>
      </p:sp>
      <p:sp>
        <p:nvSpPr>
          <p:cNvPr id="11" name="Title 5"/>
          <p:cNvSpPr txBox="1">
            <a:spLocks/>
          </p:cNvSpPr>
          <p:nvPr/>
        </p:nvSpPr>
        <p:spPr>
          <a:xfrm>
            <a:off x="475384" y="5380406"/>
            <a:ext cx="1798320" cy="5624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b="1" dirty="0" smtClean="0">
                <a:latin typeface="Raleway" pitchFamily="34" charset="0"/>
              </a:rPr>
              <a:t>Welcome </a:t>
            </a:r>
            <a:r>
              <a:rPr lang="en-US" sz="1600" b="1" dirty="0" smtClean="0">
                <a:latin typeface="Raleway" pitchFamily="34" charset="0"/>
              </a:rPr>
              <a:t> Area</a:t>
            </a:r>
            <a:endParaRPr lang="en-US" sz="1600" b="1" dirty="0">
              <a:latin typeface="Raleway" pitchFamily="34" charset="0"/>
            </a:endParaRPr>
          </a:p>
        </p:txBody>
      </p:sp>
      <p:sp>
        <p:nvSpPr>
          <p:cNvPr id="12" name="Title 5"/>
          <p:cNvSpPr txBox="1">
            <a:spLocks/>
          </p:cNvSpPr>
          <p:nvPr/>
        </p:nvSpPr>
        <p:spPr>
          <a:xfrm>
            <a:off x="381000" y="762000"/>
            <a:ext cx="5486400" cy="13779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500" dirty="0" smtClean="0">
                <a:latin typeface="Raleway" pitchFamily="34" charset="0"/>
              </a:rPr>
              <a:t>We make </a:t>
            </a:r>
            <a:r>
              <a:rPr lang="en-US" sz="2500" b="1" dirty="0" smtClean="0">
                <a:latin typeface="Raleway" pitchFamily="34" charset="0"/>
              </a:rPr>
              <a:t>Office Ambience </a:t>
            </a:r>
            <a:br>
              <a:rPr lang="en-US" sz="2500" b="1" dirty="0" smtClean="0">
                <a:latin typeface="Raleway" pitchFamily="34" charset="0"/>
              </a:rPr>
            </a:br>
            <a:r>
              <a:rPr lang="en-US" sz="2500" dirty="0" smtClean="0">
                <a:latin typeface="Raleway" pitchFamily="34" charset="0"/>
              </a:rPr>
              <a:t>happier for our </a:t>
            </a:r>
            <a:r>
              <a:rPr lang="en-US" sz="2500" b="1" dirty="0" smtClean="0">
                <a:latin typeface="Raleway" pitchFamily="34" charset="0"/>
              </a:rPr>
              <a:t>Clients</a:t>
            </a:r>
            <a:endParaRPr lang="en-US" sz="2500" b="1" dirty="0">
              <a:latin typeface="Raleway" pitchFamily="34" charset="0"/>
            </a:endParaRPr>
          </a:p>
        </p:txBody>
      </p:sp>
      <p:pic>
        <p:nvPicPr>
          <p:cNvPr id="13" name="Picture 2" descr="D:\Applex Group\Applex Infotech PPT\Applex Infotech Powerpoint\Page 4\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D:\Applex Group\Applex Infotech PPT\Applex Infotech Powerpoint\Page 2\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38420"/>
            <a:ext cx="8991600" cy="21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D:\Applex Group\Applex Infotech PPT\Applex Infotech Powerpoint\Page 3\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5" y="271463"/>
            <a:ext cx="862013" cy="78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D:\Applex Group\Applex Infotech PPT\Power point\Office Photos\Finished\photo\photo 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477" y="3806501"/>
            <a:ext cx="3464701" cy="227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01284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Applex Group\Applex Infotech PPT\Applex Infotech Powerpoint\Page 4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:\Applex Group\Applex Infotech PPT\Applex Infotech Powerpoint\Page 2\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38420"/>
            <a:ext cx="8991600" cy="21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:\Applex Group\Applex Infotech PPT\Applex Infotech Powerpoint\Page 3\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5" y="271463"/>
            <a:ext cx="862013" cy="78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5"/>
          <p:cNvSpPr txBox="1">
            <a:spLocks/>
          </p:cNvSpPr>
          <p:nvPr/>
        </p:nvSpPr>
        <p:spPr>
          <a:xfrm>
            <a:off x="381000" y="681963"/>
            <a:ext cx="5791200" cy="13779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500" dirty="0">
                <a:latin typeface="Raleway" pitchFamily="34" charset="0"/>
              </a:rPr>
              <a:t>We make </a:t>
            </a:r>
            <a:r>
              <a:rPr lang="en-US" sz="2500" b="1" dirty="0">
                <a:latin typeface="Raleway" pitchFamily="34" charset="0"/>
              </a:rPr>
              <a:t>Office Ambience </a:t>
            </a:r>
            <a:br>
              <a:rPr lang="en-US" sz="2500" b="1" dirty="0">
                <a:latin typeface="Raleway" pitchFamily="34" charset="0"/>
              </a:rPr>
            </a:br>
            <a:r>
              <a:rPr lang="en-US" sz="2500" dirty="0">
                <a:latin typeface="Raleway" pitchFamily="34" charset="0"/>
              </a:rPr>
              <a:t>happier for our </a:t>
            </a:r>
            <a:r>
              <a:rPr lang="en-US" sz="2500" b="1" dirty="0" smtClean="0">
                <a:latin typeface="Raleway" pitchFamily="34" charset="0"/>
              </a:rPr>
              <a:t>Team</a:t>
            </a:r>
            <a:endParaRPr lang="en-US" sz="2500" b="1" dirty="0">
              <a:latin typeface="Raleway" pitchFamily="34" charset="0"/>
            </a:endParaRPr>
          </a:p>
        </p:txBody>
      </p:sp>
      <p:pic>
        <p:nvPicPr>
          <p:cNvPr id="2050" name="Picture 2" descr="D:\Applex Group\Applex Infotech PPT\Power point\Office Photos\Finished\photo\photo 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625494"/>
            <a:ext cx="3078162" cy="20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Applex Group\Applex Infotech PPT\Power point\Office Photos\Finished\photo\photo f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962400"/>
            <a:ext cx="3078162" cy="20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533400" y="5335451"/>
            <a:ext cx="228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Raleway" pitchFamily="34" charset="0"/>
              </a:rPr>
              <a:t>Manager’s &amp; Developer's Area</a:t>
            </a:r>
            <a:endParaRPr lang="en-US" b="1" dirty="0">
              <a:latin typeface="Raleway" pitchFamily="34" charset="0"/>
            </a:endParaRPr>
          </a:p>
        </p:txBody>
      </p:sp>
      <p:pic>
        <p:nvPicPr>
          <p:cNvPr id="16" name="Picture 4" descr="D:\Applex Group\Applex Infotech PPT\Power point\Office Photos\Finished\photo\photo g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330508"/>
            <a:ext cx="4191001" cy="275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9555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26</Words>
  <Application>Microsoft Office PowerPoint</Application>
  <PresentationFormat>On-screen Show (4:3)</PresentationFormat>
  <Paragraphs>7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 win in the market place you must first win in the workplace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45</cp:revision>
  <dcterms:created xsi:type="dcterms:W3CDTF">2020-05-05T11:04:39Z</dcterms:created>
  <dcterms:modified xsi:type="dcterms:W3CDTF">2020-06-11T10:13:31Z</dcterms:modified>
</cp:coreProperties>
</file>